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58" y="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84C0-080F-463F-968E-B1583A9DFF25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C5AF-1A72-4F30-A89C-200E6DA4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47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84C0-080F-463F-968E-B1583A9DFF25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C5AF-1A72-4F30-A89C-200E6DA4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65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84C0-080F-463F-968E-B1583A9DFF25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C5AF-1A72-4F30-A89C-200E6DA4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3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84C0-080F-463F-968E-B1583A9DFF25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C5AF-1A72-4F30-A89C-200E6DA4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49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84C0-080F-463F-968E-B1583A9DFF25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C5AF-1A72-4F30-A89C-200E6DA4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8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84C0-080F-463F-968E-B1583A9DFF25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C5AF-1A72-4F30-A89C-200E6DA4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1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84C0-080F-463F-968E-B1583A9DFF25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C5AF-1A72-4F30-A89C-200E6DA4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3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84C0-080F-463F-968E-B1583A9DFF25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C5AF-1A72-4F30-A89C-200E6DA4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1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84C0-080F-463F-968E-B1583A9DFF25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C5AF-1A72-4F30-A89C-200E6DA4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84C0-080F-463F-968E-B1583A9DFF25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C5AF-1A72-4F30-A89C-200E6DA4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7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84C0-080F-463F-968E-B1583A9DFF25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C5AF-1A72-4F30-A89C-200E6DA4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1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384C0-080F-463F-968E-B1583A9DFF25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1C5AF-1A72-4F30-A89C-200E6DA4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4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17370" y="2297430"/>
            <a:ext cx="90982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6000" dirty="0" smtClean="0"/>
              <a:t>موضوع</a:t>
            </a:r>
          </a:p>
          <a:p>
            <a:pPr algn="ctr"/>
            <a:endParaRPr lang="fa-IR" sz="6000" dirty="0" smtClean="0"/>
          </a:p>
          <a:p>
            <a:pPr algn="ctr"/>
            <a:r>
              <a:rPr lang="fa-IR" sz="6000" dirty="0" smtClean="0"/>
              <a:t>سخنران</a:t>
            </a:r>
          </a:p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25880" y="788670"/>
            <a:ext cx="9326880" cy="0"/>
          </a:xfrm>
          <a:prstGeom prst="line">
            <a:avLst/>
          </a:prstGeom>
          <a:ln w="857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36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0180" y="228600"/>
            <a:ext cx="9098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عنوان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25880" y="788670"/>
            <a:ext cx="9326880" cy="0"/>
          </a:xfrm>
          <a:prstGeom prst="line">
            <a:avLst/>
          </a:prstGeom>
          <a:ln w="857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97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0180" y="228600"/>
            <a:ext cx="9098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عنوان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25880" y="788670"/>
            <a:ext cx="9326880" cy="0"/>
          </a:xfrm>
          <a:prstGeom prst="line">
            <a:avLst/>
          </a:prstGeom>
          <a:ln w="857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712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0180" y="228600"/>
            <a:ext cx="9098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عنوان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25880" y="788670"/>
            <a:ext cx="9326880" cy="0"/>
          </a:xfrm>
          <a:prstGeom prst="line">
            <a:avLst/>
          </a:prstGeom>
          <a:ln w="857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327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0180" y="228600"/>
            <a:ext cx="9098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عنوان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25880" y="788670"/>
            <a:ext cx="9326880" cy="0"/>
          </a:xfrm>
          <a:prstGeom prst="line">
            <a:avLst/>
          </a:prstGeom>
          <a:ln w="857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98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0180" y="228600"/>
            <a:ext cx="9098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عنوان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25880" y="788670"/>
            <a:ext cx="9326880" cy="0"/>
          </a:xfrm>
          <a:prstGeom prst="line">
            <a:avLst/>
          </a:prstGeom>
          <a:ln w="857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871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0180" y="228600"/>
            <a:ext cx="9098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عنوان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25880" y="788670"/>
            <a:ext cx="9326880" cy="0"/>
          </a:xfrm>
          <a:prstGeom prst="line">
            <a:avLst/>
          </a:prstGeom>
          <a:ln w="857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28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</Words>
  <Application>Microsoft Office PowerPoint</Application>
  <PresentationFormat>Widescreen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2014-01-20T09:03:02Z</dcterms:created>
  <dcterms:modified xsi:type="dcterms:W3CDTF">2014-01-20T09:22:45Z</dcterms:modified>
</cp:coreProperties>
</file>